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0" r:id="rId5"/>
    <p:sldId id="257" r:id="rId6"/>
    <p:sldId id="273" r:id="rId7"/>
    <p:sldId id="265" r:id="rId8"/>
    <p:sldId id="275" r:id="rId9"/>
    <p:sldId id="272" r:id="rId10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4" autoAdjust="0"/>
    <p:restoredTop sz="94660"/>
  </p:normalViewPr>
  <p:slideViewPr>
    <p:cSldViewPr snapToGrid="0">
      <p:cViewPr>
        <p:scale>
          <a:sx n="75" d="100"/>
          <a:sy n="75" d="100"/>
        </p:scale>
        <p:origin x="1061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tals" userId="52b2d1ce07fc3c3f" providerId="LiveId" clId="{263E0E9A-28D3-4E30-AE76-D47F91D4DE19}"/>
    <pc:docChg chg="undo custSel delSld modSld">
      <pc:chgData name="johan stals" userId="52b2d1ce07fc3c3f" providerId="LiveId" clId="{263E0E9A-28D3-4E30-AE76-D47F91D4DE19}" dt="2019-10-16T13:21:14.487" v="222" actId="20577"/>
      <pc:docMkLst>
        <pc:docMk/>
      </pc:docMkLst>
      <pc:sldChg chg="modSp">
        <pc:chgData name="johan stals" userId="52b2d1ce07fc3c3f" providerId="LiveId" clId="{263E0E9A-28D3-4E30-AE76-D47F91D4DE19}" dt="2019-10-16T13:18:46.314" v="205" actId="20577"/>
        <pc:sldMkLst>
          <pc:docMk/>
          <pc:sldMk cId="3633158948" sldId="257"/>
        </pc:sldMkLst>
        <pc:spChg chg="mod">
          <ac:chgData name="johan stals" userId="52b2d1ce07fc3c3f" providerId="LiveId" clId="{263E0E9A-28D3-4E30-AE76-D47F91D4DE19}" dt="2019-10-16T13:18:46.314" v="205" actId="20577"/>
          <ac:spMkLst>
            <pc:docMk/>
            <pc:sldMk cId="3633158948" sldId="257"/>
            <ac:spMk id="3" creationId="{F42F241F-7B56-4223-8F04-9690E9ABF05F}"/>
          </ac:spMkLst>
        </pc:spChg>
      </pc:sldChg>
      <pc:sldChg chg="del">
        <pc:chgData name="johan stals" userId="52b2d1ce07fc3c3f" providerId="LiveId" clId="{263E0E9A-28D3-4E30-AE76-D47F91D4DE19}" dt="2019-10-16T13:10:14.939" v="0" actId="2696"/>
        <pc:sldMkLst>
          <pc:docMk/>
          <pc:sldMk cId="104657670" sldId="259"/>
        </pc:sldMkLst>
      </pc:sldChg>
      <pc:sldChg chg="del">
        <pc:chgData name="johan stals" userId="52b2d1ce07fc3c3f" providerId="LiveId" clId="{263E0E9A-28D3-4E30-AE76-D47F91D4DE19}" dt="2019-10-16T13:15:39.837" v="114" actId="2696"/>
        <pc:sldMkLst>
          <pc:docMk/>
          <pc:sldMk cId="2166405594" sldId="261"/>
        </pc:sldMkLst>
      </pc:sldChg>
      <pc:sldChg chg="del">
        <pc:chgData name="johan stals" userId="52b2d1ce07fc3c3f" providerId="LiveId" clId="{263E0E9A-28D3-4E30-AE76-D47F91D4DE19}" dt="2019-10-16T13:15:39.837" v="114" actId="2696"/>
        <pc:sldMkLst>
          <pc:docMk/>
          <pc:sldMk cId="3231516315" sldId="262"/>
        </pc:sldMkLst>
      </pc:sldChg>
      <pc:sldChg chg="del">
        <pc:chgData name="johan stals" userId="52b2d1ce07fc3c3f" providerId="LiveId" clId="{263E0E9A-28D3-4E30-AE76-D47F91D4DE19}" dt="2019-10-16T13:15:39.837" v="114" actId="2696"/>
        <pc:sldMkLst>
          <pc:docMk/>
          <pc:sldMk cId="182730454" sldId="263"/>
        </pc:sldMkLst>
      </pc:sldChg>
      <pc:sldChg chg="del">
        <pc:chgData name="johan stals" userId="52b2d1ce07fc3c3f" providerId="LiveId" clId="{263E0E9A-28D3-4E30-AE76-D47F91D4DE19}" dt="2019-10-16T13:15:31.809" v="113" actId="2696"/>
        <pc:sldMkLst>
          <pc:docMk/>
          <pc:sldMk cId="3937124384" sldId="264"/>
        </pc:sldMkLst>
      </pc:sldChg>
      <pc:sldChg chg="modSp modAnim">
        <pc:chgData name="johan stals" userId="52b2d1ce07fc3c3f" providerId="LiveId" clId="{263E0E9A-28D3-4E30-AE76-D47F91D4DE19}" dt="2019-10-16T13:17:24.877" v="167" actId="5793"/>
        <pc:sldMkLst>
          <pc:docMk/>
          <pc:sldMk cId="1210840262" sldId="265"/>
        </pc:sldMkLst>
        <pc:spChg chg="mod">
          <ac:chgData name="johan stals" userId="52b2d1ce07fc3c3f" providerId="LiveId" clId="{263E0E9A-28D3-4E30-AE76-D47F91D4DE19}" dt="2019-10-16T13:17:24.877" v="167" actId="5793"/>
          <ac:spMkLst>
            <pc:docMk/>
            <pc:sldMk cId="1210840262" sldId="265"/>
            <ac:spMk id="3" creationId="{5855FB01-2177-426A-A260-B320AC1D22C8}"/>
          </ac:spMkLst>
        </pc:spChg>
      </pc:sldChg>
      <pc:sldChg chg="del">
        <pc:chgData name="johan stals" userId="52b2d1ce07fc3c3f" providerId="LiveId" clId="{263E0E9A-28D3-4E30-AE76-D47F91D4DE19}" dt="2019-10-16T13:10:14.939" v="0" actId="2696"/>
        <pc:sldMkLst>
          <pc:docMk/>
          <pc:sldMk cId="1413596785" sldId="267"/>
        </pc:sldMkLst>
      </pc:sldChg>
      <pc:sldChg chg="del">
        <pc:chgData name="johan stals" userId="52b2d1ce07fc3c3f" providerId="LiveId" clId="{263E0E9A-28D3-4E30-AE76-D47F91D4DE19}" dt="2019-10-16T13:10:14.939" v="0" actId="2696"/>
        <pc:sldMkLst>
          <pc:docMk/>
          <pc:sldMk cId="791198948" sldId="268"/>
        </pc:sldMkLst>
      </pc:sldChg>
      <pc:sldChg chg="del">
        <pc:chgData name="johan stals" userId="52b2d1ce07fc3c3f" providerId="LiveId" clId="{263E0E9A-28D3-4E30-AE76-D47F91D4DE19}" dt="2019-10-16T13:17:46.911" v="168" actId="2696"/>
        <pc:sldMkLst>
          <pc:docMk/>
          <pc:sldMk cId="723997572" sldId="269"/>
        </pc:sldMkLst>
      </pc:sldChg>
      <pc:sldChg chg="modSp">
        <pc:chgData name="johan stals" userId="52b2d1ce07fc3c3f" providerId="LiveId" clId="{263E0E9A-28D3-4E30-AE76-D47F91D4DE19}" dt="2019-10-16T13:21:14.487" v="222" actId="20577"/>
        <pc:sldMkLst>
          <pc:docMk/>
          <pc:sldMk cId="2312918666" sldId="272"/>
        </pc:sldMkLst>
        <pc:spChg chg="mod">
          <ac:chgData name="johan stals" userId="52b2d1ce07fc3c3f" providerId="LiveId" clId="{263E0E9A-28D3-4E30-AE76-D47F91D4DE19}" dt="2019-10-16T13:21:14.487" v="222" actId="20577"/>
          <ac:spMkLst>
            <pc:docMk/>
            <pc:sldMk cId="2312918666" sldId="272"/>
            <ac:spMk id="3" creationId="{83A2EC29-31C7-4B4A-808B-309ED17C1BE3}"/>
          </ac:spMkLst>
        </pc:spChg>
      </pc:sldChg>
      <pc:sldChg chg="del">
        <pc:chgData name="johan stals" userId="52b2d1ce07fc3c3f" providerId="LiveId" clId="{263E0E9A-28D3-4E30-AE76-D47F91D4DE19}" dt="2019-10-16T13:17:46.911" v="168" actId="2696"/>
        <pc:sldMkLst>
          <pc:docMk/>
          <pc:sldMk cId="3665061182" sldId="27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B00243-F280-42A0-8BC3-F18CFF645643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E594219F-AFA7-4743-A723-580B4E93F9DD}">
      <dgm:prSet phldrT="[Tekst]"/>
      <dgm:spPr/>
      <dgm:t>
        <a:bodyPr/>
        <a:lstStyle/>
        <a:p>
          <a:r>
            <a:rPr lang="nl-BE" dirty="0" err="1">
              <a:solidFill>
                <a:srgbClr val="00B0F0"/>
              </a:solidFill>
            </a:rPr>
            <a:t>Prospects</a:t>
          </a:r>
          <a:endParaRPr lang="nl-BE" dirty="0">
            <a:solidFill>
              <a:srgbClr val="00B0F0"/>
            </a:solidFill>
          </a:endParaRPr>
        </a:p>
      </dgm:t>
    </dgm:pt>
    <dgm:pt modelId="{6C2DA1F5-8DE9-4FAB-8D67-9E40E303519E}" type="parTrans" cxnId="{7F86FEA4-138A-4472-A9CC-505E36D66073}">
      <dgm:prSet/>
      <dgm:spPr/>
      <dgm:t>
        <a:bodyPr/>
        <a:lstStyle/>
        <a:p>
          <a:endParaRPr lang="nl-BE"/>
        </a:p>
      </dgm:t>
    </dgm:pt>
    <dgm:pt modelId="{B8ED5AAD-A8DF-4552-8C26-2F6484EEF8C4}" type="sibTrans" cxnId="{7F86FEA4-138A-4472-A9CC-505E36D66073}">
      <dgm:prSet/>
      <dgm:spPr/>
      <dgm:t>
        <a:bodyPr/>
        <a:lstStyle/>
        <a:p>
          <a:endParaRPr lang="nl-BE"/>
        </a:p>
      </dgm:t>
    </dgm:pt>
    <dgm:pt modelId="{8F22885B-4604-41B3-AED4-23D21CD7EC5D}">
      <dgm:prSet phldrT="[Tekst]"/>
      <dgm:spPr/>
      <dgm:t>
        <a:bodyPr/>
        <a:lstStyle/>
        <a:p>
          <a:r>
            <a:rPr lang="nl-BE" dirty="0" err="1">
              <a:solidFill>
                <a:srgbClr val="00B0F0"/>
              </a:solidFill>
            </a:rPr>
            <a:t>Interesting</a:t>
          </a:r>
          <a:r>
            <a:rPr lang="nl-BE" dirty="0">
              <a:solidFill>
                <a:srgbClr val="00B0F0"/>
              </a:solidFill>
            </a:rPr>
            <a:t> </a:t>
          </a:r>
          <a:r>
            <a:rPr lang="nl-BE" dirty="0" err="1">
              <a:solidFill>
                <a:srgbClr val="00B0F0"/>
              </a:solidFill>
            </a:rPr>
            <a:t>projects</a:t>
          </a:r>
          <a:endParaRPr lang="nl-BE" dirty="0">
            <a:solidFill>
              <a:srgbClr val="00B0F0"/>
            </a:solidFill>
          </a:endParaRPr>
        </a:p>
      </dgm:t>
    </dgm:pt>
    <dgm:pt modelId="{81A1877B-C9DB-48C5-9E87-F54CD9A8D60B}" type="parTrans" cxnId="{285E0A5C-7A3A-442E-B5E2-E0F187C55E32}">
      <dgm:prSet/>
      <dgm:spPr/>
      <dgm:t>
        <a:bodyPr/>
        <a:lstStyle/>
        <a:p>
          <a:endParaRPr lang="nl-BE"/>
        </a:p>
      </dgm:t>
    </dgm:pt>
    <dgm:pt modelId="{44EF8EA3-8F21-4C36-ACF4-177A19985E3E}" type="sibTrans" cxnId="{285E0A5C-7A3A-442E-B5E2-E0F187C55E32}">
      <dgm:prSet/>
      <dgm:spPr/>
      <dgm:t>
        <a:bodyPr/>
        <a:lstStyle/>
        <a:p>
          <a:endParaRPr lang="nl-BE"/>
        </a:p>
      </dgm:t>
    </dgm:pt>
    <dgm:pt modelId="{8D565A59-D099-4290-91FB-D6B01B8B550E}">
      <dgm:prSet phldrT="[Tekst]"/>
      <dgm:spPr/>
      <dgm:t>
        <a:bodyPr/>
        <a:lstStyle/>
        <a:p>
          <a:r>
            <a:rPr lang="nl-BE" dirty="0" err="1">
              <a:solidFill>
                <a:srgbClr val="00B0F0"/>
              </a:solidFill>
            </a:rPr>
            <a:t>Visit</a:t>
          </a:r>
          <a:r>
            <a:rPr lang="nl-BE" dirty="0">
              <a:solidFill>
                <a:srgbClr val="00B0F0"/>
              </a:solidFill>
            </a:rPr>
            <a:t>(s)</a:t>
          </a:r>
        </a:p>
      </dgm:t>
    </dgm:pt>
    <dgm:pt modelId="{718E6B4C-3E11-44DC-B06B-FA3A57192DAE}" type="parTrans" cxnId="{F5139A67-3A75-4AD2-B3F4-E8D344902EAD}">
      <dgm:prSet/>
      <dgm:spPr/>
      <dgm:t>
        <a:bodyPr/>
        <a:lstStyle/>
        <a:p>
          <a:endParaRPr lang="nl-BE"/>
        </a:p>
      </dgm:t>
    </dgm:pt>
    <dgm:pt modelId="{AF7D24CB-907D-42EE-84F1-0D3E34CA95D1}" type="sibTrans" cxnId="{F5139A67-3A75-4AD2-B3F4-E8D344902EAD}">
      <dgm:prSet/>
      <dgm:spPr/>
      <dgm:t>
        <a:bodyPr/>
        <a:lstStyle/>
        <a:p>
          <a:endParaRPr lang="nl-BE"/>
        </a:p>
      </dgm:t>
    </dgm:pt>
    <dgm:pt modelId="{EADBA215-844E-495D-A5CA-4228D9DA3B28}">
      <dgm:prSet phldrT="[Tekst]"/>
      <dgm:spPr/>
      <dgm:t>
        <a:bodyPr/>
        <a:lstStyle/>
        <a:p>
          <a:r>
            <a:rPr lang="nl-BE" dirty="0">
              <a:solidFill>
                <a:srgbClr val="00B0F0"/>
              </a:solidFill>
            </a:rPr>
            <a:t>Offer</a:t>
          </a:r>
        </a:p>
      </dgm:t>
    </dgm:pt>
    <dgm:pt modelId="{C34C44B7-7F01-40F3-9A2E-A4DF8354DEE6}" type="parTrans" cxnId="{70FA35FF-D8EE-4199-A47D-DEDE7694426C}">
      <dgm:prSet/>
      <dgm:spPr/>
      <dgm:t>
        <a:bodyPr/>
        <a:lstStyle/>
        <a:p>
          <a:endParaRPr lang="nl-BE"/>
        </a:p>
      </dgm:t>
    </dgm:pt>
    <dgm:pt modelId="{515A9083-E111-41DE-A536-B1F2EB135FA2}" type="sibTrans" cxnId="{70FA35FF-D8EE-4199-A47D-DEDE7694426C}">
      <dgm:prSet/>
      <dgm:spPr/>
      <dgm:t>
        <a:bodyPr/>
        <a:lstStyle/>
        <a:p>
          <a:endParaRPr lang="nl-BE"/>
        </a:p>
      </dgm:t>
    </dgm:pt>
    <dgm:pt modelId="{FBE21DA1-1FC0-41A7-9304-965C28060D95}">
      <dgm:prSet phldrT="[Tekst]"/>
      <dgm:spPr/>
      <dgm:t>
        <a:bodyPr/>
        <a:lstStyle/>
        <a:p>
          <a:r>
            <a:rPr lang="nl-BE" dirty="0" err="1">
              <a:solidFill>
                <a:srgbClr val="00B0F0"/>
              </a:solidFill>
            </a:rPr>
            <a:t>Negotiation</a:t>
          </a:r>
          <a:endParaRPr lang="nl-BE" dirty="0">
            <a:solidFill>
              <a:srgbClr val="00B0F0"/>
            </a:solidFill>
          </a:endParaRPr>
        </a:p>
      </dgm:t>
    </dgm:pt>
    <dgm:pt modelId="{25FDB0E9-8227-4486-8F20-92DCC4B49310}" type="parTrans" cxnId="{BFBCB24D-6C2A-46CD-9555-8DD6C9B85FCA}">
      <dgm:prSet/>
      <dgm:spPr/>
      <dgm:t>
        <a:bodyPr/>
        <a:lstStyle/>
        <a:p>
          <a:endParaRPr lang="nl-BE"/>
        </a:p>
      </dgm:t>
    </dgm:pt>
    <dgm:pt modelId="{1EEAEB21-140A-4001-B7B5-3FDE7AC141C8}" type="sibTrans" cxnId="{BFBCB24D-6C2A-46CD-9555-8DD6C9B85FCA}">
      <dgm:prSet/>
      <dgm:spPr/>
      <dgm:t>
        <a:bodyPr/>
        <a:lstStyle/>
        <a:p>
          <a:endParaRPr lang="nl-BE"/>
        </a:p>
      </dgm:t>
    </dgm:pt>
    <dgm:pt modelId="{C6FE520C-4C74-4190-9378-A5A3BBEC1DC0}">
      <dgm:prSet phldrT="[Tekst]"/>
      <dgm:spPr/>
      <dgm:t>
        <a:bodyPr/>
        <a:lstStyle/>
        <a:p>
          <a:r>
            <a:rPr lang="nl-BE" dirty="0">
              <a:solidFill>
                <a:srgbClr val="00B0F0"/>
              </a:solidFill>
            </a:rPr>
            <a:t>Order</a:t>
          </a:r>
        </a:p>
      </dgm:t>
    </dgm:pt>
    <dgm:pt modelId="{50FA0D54-A507-4C41-8BE8-91C2DC8C08B9}" type="parTrans" cxnId="{63595217-21F8-4AB8-9458-04DCBE131800}">
      <dgm:prSet/>
      <dgm:spPr/>
      <dgm:t>
        <a:bodyPr/>
        <a:lstStyle/>
        <a:p>
          <a:endParaRPr lang="nl-BE"/>
        </a:p>
      </dgm:t>
    </dgm:pt>
    <dgm:pt modelId="{49A19A48-0D7D-4C05-A690-BB56A72F3DEC}" type="sibTrans" cxnId="{63595217-21F8-4AB8-9458-04DCBE131800}">
      <dgm:prSet/>
      <dgm:spPr/>
      <dgm:t>
        <a:bodyPr/>
        <a:lstStyle/>
        <a:p>
          <a:endParaRPr lang="nl-BE"/>
        </a:p>
      </dgm:t>
    </dgm:pt>
    <dgm:pt modelId="{F868A147-54A8-4535-AF2E-11E734DB20AD}" type="pres">
      <dgm:prSet presAssocID="{73B00243-F280-42A0-8BC3-F18CFF645643}" presName="Name0" presStyleCnt="0">
        <dgm:presLayoutVars>
          <dgm:dir/>
          <dgm:animLvl val="lvl"/>
          <dgm:resizeHandles val="exact"/>
        </dgm:presLayoutVars>
      </dgm:prSet>
      <dgm:spPr/>
    </dgm:pt>
    <dgm:pt modelId="{E2344040-37B0-47CE-B101-F13FFB21318D}" type="pres">
      <dgm:prSet presAssocID="{E594219F-AFA7-4743-A723-580B4E93F9DD}" presName="Name8" presStyleCnt="0"/>
      <dgm:spPr/>
    </dgm:pt>
    <dgm:pt modelId="{CA40C1CD-DC22-4E32-A54C-01F2176FAE6F}" type="pres">
      <dgm:prSet presAssocID="{E594219F-AFA7-4743-A723-580B4E93F9DD}" presName="level" presStyleLbl="node1" presStyleIdx="0" presStyleCnt="6">
        <dgm:presLayoutVars>
          <dgm:chMax val="1"/>
          <dgm:bulletEnabled val="1"/>
        </dgm:presLayoutVars>
      </dgm:prSet>
      <dgm:spPr/>
    </dgm:pt>
    <dgm:pt modelId="{8628AB89-DDDD-4C11-AB30-E9EFFFDBA141}" type="pres">
      <dgm:prSet presAssocID="{E594219F-AFA7-4743-A723-580B4E93F9D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56D71FC-F0CF-4AE6-B31C-F87DE4A8CBCF}" type="pres">
      <dgm:prSet presAssocID="{8F22885B-4604-41B3-AED4-23D21CD7EC5D}" presName="Name8" presStyleCnt="0"/>
      <dgm:spPr/>
    </dgm:pt>
    <dgm:pt modelId="{130174D6-3A02-48EC-AEBE-326CFD1DDAFA}" type="pres">
      <dgm:prSet presAssocID="{8F22885B-4604-41B3-AED4-23D21CD7EC5D}" presName="level" presStyleLbl="node1" presStyleIdx="1" presStyleCnt="6">
        <dgm:presLayoutVars>
          <dgm:chMax val="1"/>
          <dgm:bulletEnabled val="1"/>
        </dgm:presLayoutVars>
      </dgm:prSet>
      <dgm:spPr/>
    </dgm:pt>
    <dgm:pt modelId="{308A6678-F460-4ACA-8E24-156EBA3F603D}" type="pres">
      <dgm:prSet presAssocID="{8F22885B-4604-41B3-AED4-23D21CD7EC5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F94FDEF-5C89-4888-85F1-3B4F869530FB}" type="pres">
      <dgm:prSet presAssocID="{8D565A59-D099-4290-91FB-D6B01B8B550E}" presName="Name8" presStyleCnt="0"/>
      <dgm:spPr/>
    </dgm:pt>
    <dgm:pt modelId="{782F5C32-E8BE-4B18-BFE1-0620E01CF52C}" type="pres">
      <dgm:prSet presAssocID="{8D565A59-D099-4290-91FB-D6B01B8B550E}" presName="level" presStyleLbl="node1" presStyleIdx="2" presStyleCnt="6">
        <dgm:presLayoutVars>
          <dgm:chMax val="1"/>
          <dgm:bulletEnabled val="1"/>
        </dgm:presLayoutVars>
      </dgm:prSet>
      <dgm:spPr/>
    </dgm:pt>
    <dgm:pt modelId="{2E3BFA11-FFB2-4430-8ADA-43FE2042236C}" type="pres">
      <dgm:prSet presAssocID="{8D565A59-D099-4290-91FB-D6B01B8B550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C304DFD-8187-4F58-9C16-7951EFA7D861}" type="pres">
      <dgm:prSet presAssocID="{EADBA215-844E-495D-A5CA-4228D9DA3B28}" presName="Name8" presStyleCnt="0"/>
      <dgm:spPr/>
    </dgm:pt>
    <dgm:pt modelId="{0853D108-3B2D-4359-85F5-3C6005BB7EA8}" type="pres">
      <dgm:prSet presAssocID="{EADBA215-844E-495D-A5CA-4228D9DA3B28}" presName="level" presStyleLbl="node1" presStyleIdx="3" presStyleCnt="6">
        <dgm:presLayoutVars>
          <dgm:chMax val="1"/>
          <dgm:bulletEnabled val="1"/>
        </dgm:presLayoutVars>
      </dgm:prSet>
      <dgm:spPr/>
    </dgm:pt>
    <dgm:pt modelId="{2B42A5C5-E865-4A49-B91F-4A873EA499F6}" type="pres">
      <dgm:prSet presAssocID="{EADBA215-844E-495D-A5CA-4228D9DA3B2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63C369A-5B8E-4C82-B016-46E427104A44}" type="pres">
      <dgm:prSet presAssocID="{FBE21DA1-1FC0-41A7-9304-965C28060D95}" presName="Name8" presStyleCnt="0"/>
      <dgm:spPr/>
    </dgm:pt>
    <dgm:pt modelId="{87A0BC09-E705-4DB6-A1D5-F7116822AEEB}" type="pres">
      <dgm:prSet presAssocID="{FBE21DA1-1FC0-41A7-9304-965C28060D95}" presName="level" presStyleLbl="node1" presStyleIdx="4" presStyleCnt="6">
        <dgm:presLayoutVars>
          <dgm:chMax val="1"/>
          <dgm:bulletEnabled val="1"/>
        </dgm:presLayoutVars>
      </dgm:prSet>
      <dgm:spPr/>
    </dgm:pt>
    <dgm:pt modelId="{DD1D8EED-42D8-42CF-9FC6-164FD3CBBBAE}" type="pres">
      <dgm:prSet presAssocID="{FBE21DA1-1FC0-41A7-9304-965C28060D9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28FD853-74BA-4B95-8D55-109552291BFE}" type="pres">
      <dgm:prSet presAssocID="{C6FE520C-4C74-4190-9378-A5A3BBEC1DC0}" presName="Name8" presStyleCnt="0"/>
      <dgm:spPr/>
    </dgm:pt>
    <dgm:pt modelId="{D9001ABB-1D9F-4A53-8E1D-AA5DDE2635BC}" type="pres">
      <dgm:prSet presAssocID="{C6FE520C-4C74-4190-9378-A5A3BBEC1DC0}" presName="level" presStyleLbl="node1" presStyleIdx="5" presStyleCnt="6">
        <dgm:presLayoutVars>
          <dgm:chMax val="1"/>
          <dgm:bulletEnabled val="1"/>
        </dgm:presLayoutVars>
      </dgm:prSet>
      <dgm:spPr/>
    </dgm:pt>
    <dgm:pt modelId="{6CF61B4A-DE83-4606-A22C-29E61872F5A5}" type="pres">
      <dgm:prSet presAssocID="{C6FE520C-4C74-4190-9378-A5A3BBEC1DC0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B84E016-5A1F-4473-B520-AE589141F125}" type="presOf" srcId="{8D565A59-D099-4290-91FB-D6B01B8B550E}" destId="{782F5C32-E8BE-4B18-BFE1-0620E01CF52C}" srcOrd="0" destOrd="0" presId="urn:microsoft.com/office/officeart/2005/8/layout/pyramid3"/>
    <dgm:cxn modelId="{63595217-21F8-4AB8-9458-04DCBE131800}" srcId="{73B00243-F280-42A0-8BC3-F18CFF645643}" destId="{C6FE520C-4C74-4190-9378-A5A3BBEC1DC0}" srcOrd="5" destOrd="0" parTransId="{50FA0D54-A507-4C41-8BE8-91C2DC8C08B9}" sibTransId="{49A19A48-0D7D-4C05-A690-BB56A72F3DEC}"/>
    <dgm:cxn modelId="{06315A26-73BE-4B41-90BB-098D2E430CB8}" type="presOf" srcId="{EADBA215-844E-495D-A5CA-4228D9DA3B28}" destId="{2B42A5C5-E865-4A49-B91F-4A873EA499F6}" srcOrd="1" destOrd="0" presId="urn:microsoft.com/office/officeart/2005/8/layout/pyramid3"/>
    <dgm:cxn modelId="{FA2CBD35-D9B3-4869-AD86-2C8377A97145}" type="presOf" srcId="{C6FE520C-4C74-4190-9378-A5A3BBEC1DC0}" destId="{6CF61B4A-DE83-4606-A22C-29E61872F5A5}" srcOrd="1" destOrd="0" presId="urn:microsoft.com/office/officeart/2005/8/layout/pyramid3"/>
    <dgm:cxn modelId="{285E0A5C-7A3A-442E-B5E2-E0F187C55E32}" srcId="{73B00243-F280-42A0-8BC3-F18CFF645643}" destId="{8F22885B-4604-41B3-AED4-23D21CD7EC5D}" srcOrd="1" destOrd="0" parTransId="{81A1877B-C9DB-48C5-9E87-F54CD9A8D60B}" sibTransId="{44EF8EA3-8F21-4C36-ACF4-177A19985E3E}"/>
    <dgm:cxn modelId="{F9CE155E-536E-47BC-AF09-E0131FF48CA1}" type="presOf" srcId="{8D565A59-D099-4290-91FB-D6B01B8B550E}" destId="{2E3BFA11-FFB2-4430-8ADA-43FE2042236C}" srcOrd="1" destOrd="0" presId="urn:microsoft.com/office/officeart/2005/8/layout/pyramid3"/>
    <dgm:cxn modelId="{74C86662-183D-4B75-A9A5-2B543430CC8F}" type="presOf" srcId="{E594219F-AFA7-4743-A723-580B4E93F9DD}" destId="{CA40C1CD-DC22-4E32-A54C-01F2176FAE6F}" srcOrd="0" destOrd="0" presId="urn:microsoft.com/office/officeart/2005/8/layout/pyramid3"/>
    <dgm:cxn modelId="{F5139A67-3A75-4AD2-B3F4-E8D344902EAD}" srcId="{73B00243-F280-42A0-8BC3-F18CFF645643}" destId="{8D565A59-D099-4290-91FB-D6B01B8B550E}" srcOrd="2" destOrd="0" parTransId="{718E6B4C-3E11-44DC-B06B-FA3A57192DAE}" sibTransId="{AF7D24CB-907D-42EE-84F1-0D3E34CA95D1}"/>
    <dgm:cxn modelId="{BFBCB24D-6C2A-46CD-9555-8DD6C9B85FCA}" srcId="{73B00243-F280-42A0-8BC3-F18CFF645643}" destId="{FBE21DA1-1FC0-41A7-9304-965C28060D95}" srcOrd="4" destOrd="0" parTransId="{25FDB0E9-8227-4486-8F20-92DCC4B49310}" sibTransId="{1EEAEB21-140A-4001-B7B5-3FDE7AC141C8}"/>
    <dgm:cxn modelId="{7F86FEA4-138A-4472-A9CC-505E36D66073}" srcId="{73B00243-F280-42A0-8BC3-F18CFF645643}" destId="{E594219F-AFA7-4743-A723-580B4E93F9DD}" srcOrd="0" destOrd="0" parTransId="{6C2DA1F5-8DE9-4FAB-8D67-9E40E303519E}" sibTransId="{B8ED5AAD-A8DF-4552-8C26-2F6484EEF8C4}"/>
    <dgm:cxn modelId="{F1C0C6AA-6310-4ADC-891E-197F2B2D64B4}" type="presOf" srcId="{EADBA215-844E-495D-A5CA-4228D9DA3B28}" destId="{0853D108-3B2D-4359-85F5-3C6005BB7EA8}" srcOrd="0" destOrd="0" presId="urn:microsoft.com/office/officeart/2005/8/layout/pyramid3"/>
    <dgm:cxn modelId="{377C31B8-74F0-43FE-8C72-0330BC89B1C7}" type="presOf" srcId="{8F22885B-4604-41B3-AED4-23D21CD7EC5D}" destId="{308A6678-F460-4ACA-8E24-156EBA3F603D}" srcOrd="1" destOrd="0" presId="urn:microsoft.com/office/officeart/2005/8/layout/pyramid3"/>
    <dgm:cxn modelId="{E34428CF-54CF-4442-ADFE-613FE64BA870}" type="presOf" srcId="{E594219F-AFA7-4743-A723-580B4E93F9DD}" destId="{8628AB89-DDDD-4C11-AB30-E9EFFFDBA141}" srcOrd="1" destOrd="0" presId="urn:microsoft.com/office/officeart/2005/8/layout/pyramid3"/>
    <dgm:cxn modelId="{B5FB82D1-67D6-4077-9806-3C8CC823B5FB}" type="presOf" srcId="{FBE21DA1-1FC0-41A7-9304-965C28060D95}" destId="{DD1D8EED-42D8-42CF-9FC6-164FD3CBBBAE}" srcOrd="1" destOrd="0" presId="urn:microsoft.com/office/officeart/2005/8/layout/pyramid3"/>
    <dgm:cxn modelId="{3D10ABD7-4CA2-4428-BE1A-3940DF608542}" type="presOf" srcId="{73B00243-F280-42A0-8BC3-F18CFF645643}" destId="{F868A147-54A8-4535-AF2E-11E734DB20AD}" srcOrd="0" destOrd="0" presId="urn:microsoft.com/office/officeart/2005/8/layout/pyramid3"/>
    <dgm:cxn modelId="{A71380DC-B00C-4A73-8763-5050C8F436FB}" type="presOf" srcId="{8F22885B-4604-41B3-AED4-23D21CD7EC5D}" destId="{130174D6-3A02-48EC-AEBE-326CFD1DDAFA}" srcOrd="0" destOrd="0" presId="urn:microsoft.com/office/officeart/2005/8/layout/pyramid3"/>
    <dgm:cxn modelId="{982717F7-29D1-43E9-8CD1-362D04807BEF}" type="presOf" srcId="{FBE21DA1-1FC0-41A7-9304-965C28060D95}" destId="{87A0BC09-E705-4DB6-A1D5-F7116822AEEB}" srcOrd="0" destOrd="0" presId="urn:microsoft.com/office/officeart/2005/8/layout/pyramid3"/>
    <dgm:cxn modelId="{271979F7-3AFF-4C6F-BFF5-DD3DA3084080}" type="presOf" srcId="{C6FE520C-4C74-4190-9378-A5A3BBEC1DC0}" destId="{D9001ABB-1D9F-4A53-8E1D-AA5DDE2635BC}" srcOrd="0" destOrd="0" presId="urn:microsoft.com/office/officeart/2005/8/layout/pyramid3"/>
    <dgm:cxn modelId="{70FA35FF-D8EE-4199-A47D-DEDE7694426C}" srcId="{73B00243-F280-42A0-8BC3-F18CFF645643}" destId="{EADBA215-844E-495D-A5CA-4228D9DA3B28}" srcOrd="3" destOrd="0" parTransId="{C34C44B7-7F01-40F3-9A2E-A4DF8354DEE6}" sibTransId="{515A9083-E111-41DE-A536-B1F2EB135FA2}"/>
    <dgm:cxn modelId="{7B914A98-B722-4FCC-B227-4D74C88C119C}" type="presParOf" srcId="{F868A147-54A8-4535-AF2E-11E734DB20AD}" destId="{E2344040-37B0-47CE-B101-F13FFB21318D}" srcOrd="0" destOrd="0" presId="urn:microsoft.com/office/officeart/2005/8/layout/pyramid3"/>
    <dgm:cxn modelId="{7ABFE18A-21AB-4E90-A0ED-F50FB74A988F}" type="presParOf" srcId="{E2344040-37B0-47CE-B101-F13FFB21318D}" destId="{CA40C1CD-DC22-4E32-A54C-01F2176FAE6F}" srcOrd="0" destOrd="0" presId="urn:microsoft.com/office/officeart/2005/8/layout/pyramid3"/>
    <dgm:cxn modelId="{2264761E-C76D-42FD-B11C-A0D66CF0E2DC}" type="presParOf" srcId="{E2344040-37B0-47CE-B101-F13FFB21318D}" destId="{8628AB89-DDDD-4C11-AB30-E9EFFFDBA141}" srcOrd="1" destOrd="0" presId="urn:microsoft.com/office/officeart/2005/8/layout/pyramid3"/>
    <dgm:cxn modelId="{E853274B-2AEA-4622-B130-F1D66396E12A}" type="presParOf" srcId="{F868A147-54A8-4535-AF2E-11E734DB20AD}" destId="{856D71FC-F0CF-4AE6-B31C-F87DE4A8CBCF}" srcOrd="1" destOrd="0" presId="urn:microsoft.com/office/officeart/2005/8/layout/pyramid3"/>
    <dgm:cxn modelId="{B76EA459-67B6-4C4B-BA4C-68C6484079A8}" type="presParOf" srcId="{856D71FC-F0CF-4AE6-B31C-F87DE4A8CBCF}" destId="{130174D6-3A02-48EC-AEBE-326CFD1DDAFA}" srcOrd="0" destOrd="0" presId="urn:microsoft.com/office/officeart/2005/8/layout/pyramid3"/>
    <dgm:cxn modelId="{A563FD9C-C2AF-40E3-84FB-D9A65C4138A2}" type="presParOf" srcId="{856D71FC-F0CF-4AE6-B31C-F87DE4A8CBCF}" destId="{308A6678-F460-4ACA-8E24-156EBA3F603D}" srcOrd="1" destOrd="0" presId="urn:microsoft.com/office/officeart/2005/8/layout/pyramid3"/>
    <dgm:cxn modelId="{8DF4A59E-05AE-4132-9EE0-845805DC45F2}" type="presParOf" srcId="{F868A147-54A8-4535-AF2E-11E734DB20AD}" destId="{6F94FDEF-5C89-4888-85F1-3B4F869530FB}" srcOrd="2" destOrd="0" presId="urn:microsoft.com/office/officeart/2005/8/layout/pyramid3"/>
    <dgm:cxn modelId="{DCFBAB1C-003B-4F3E-AF9D-9A2CF878D781}" type="presParOf" srcId="{6F94FDEF-5C89-4888-85F1-3B4F869530FB}" destId="{782F5C32-E8BE-4B18-BFE1-0620E01CF52C}" srcOrd="0" destOrd="0" presId="urn:microsoft.com/office/officeart/2005/8/layout/pyramid3"/>
    <dgm:cxn modelId="{E9A0B2E1-6CD1-4873-B719-C0F9266EE4B8}" type="presParOf" srcId="{6F94FDEF-5C89-4888-85F1-3B4F869530FB}" destId="{2E3BFA11-FFB2-4430-8ADA-43FE2042236C}" srcOrd="1" destOrd="0" presId="urn:microsoft.com/office/officeart/2005/8/layout/pyramid3"/>
    <dgm:cxn modelId="{AE4B0393-301E-4DAF-942A-FD518A59FDB7}" type="presParOf" srcId="{F868A147-54A8-4535-AF2E-11E734DB20AD}" destId="{EC304DFD-8187-4F58-9C16-7951EFA7D861}" srcOrd="3" destOrd="0" presId="urn:microsoft.com/office/officeart/2005/8/layout/pyramid3"/>
    <dgm:cxn modelId="{4FF8F0D9-6A8F-4FF4-ACC8-007D79427D1E}" type="presParOf" srcId="{EC304DFD-8187-4F58-9C16-7951EFA7D861}" destId="{0853D108-3B2D-4359-85F5-3C6005BB7EA8}" srcOrd="0" destOrd="0" presId="urn:microsoft.com/office/officeart/2005/8/layout/pyramid3"/>
    <dgm:cxn modelId="{A74CFD19-B211-41F9-A6A6-40F4FA9E8755}" type="presParOf" srcId="{EC304DFD-8187-4F58-9C16-7951EFA7D861}" destId="{2B42A5C5-E865-4A49-B91F-4A873EA499F6}" srcOrd="1" destOrd="0" presId="urn:microsoft.com/office/officeart/2005/8/layout/pyramid3"/>
    <dgm:cxn modelId="{A7392028-EBE2-44F5-AA30-AF5F08F490BB}" type="presParOf" srcId="{F868A147-54A8-4535-AF2E-11E734DB20AD}" destId="{463C369A-5B8E-4C82-B016-46E427104A44}" srcOrd="4" destOrd="0" presId="urn:microsoft.com/office/officeart/2005/8/layout/pyramid3"/>
    <dgm:cxn modelId="{03CF9002-1E17-496B-BE9E-FCEFB556F885}" type="presParOf" srcId="{463C369A-5B8E-4C82-B016-46E427104A44}" destId="{87A0BC09-E705-4DB6-A1D5-F7116822AEEB}" srcOrd="0" destOrd="0" presId="urn:microsoft.com/office/officeart/2005/8/layout/pyramid3"/>
    <dgm:cxn modelId="{5A25B65C-3812-4222-9551-FD28C4044E87}" type="presParOf" srcId="{463C369A-5B8E-4C82-B016-46E427104A44}" destId="{DD1D8EED-42D8-42CF-9FC6-164FD3CBBBAE}" srcOrd="1" destOrd="0" presId="urn:microsoft.com/office/officeart/2005/8/layout/pyramid3"/>
    <dgm:cxn modelId="{C38FED06-F8C2-42F0-BAC8-741C02C98BAB}" type="presParOf" srcId="{F868A147-54A8-4535-AF2E-11E734DB20AD}" destId="{E28FD853-74BA-4B95-8D55-109552291BFE}" srcOrd="5" destOrd="0" presId="urn:microsoft.com/office/officeart/2005/8/layout/pyramid3"/>
    <dgm:cxn modelId="{B5C75898-80E2-4CF4-918C-67C777EC21D8}" type="presParOf" srcId="{E28FD853-74BA-4B95-8D55-109552291BFE}" destId="{D9001ABB-1D9F-4A53-8E1D-AA5DDE2635BC}" srcOrd="0" destOrd="0" presId="urn:microsoft.com/office/officeart/2005/8/layout/pyramid3"/>
    <dgm:cxn modelId="{23F2C4A9-BA8F-4D57-AE96-ECE5817825E5}" type="presParOf" srcId="{E28FD853-74BA-4B95-8D55-109552291BFE}" destId="{6CF61B4A-DE83-4606-A22C-29E61872F5A5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0C1CD-DC22-4E32-A54C-01F2176FAE6F}">
      <dsp:nvSpPr>
        <dsp:cNvPr id="0" name=""/>
        <dsp:cNvSpPr/>
      </dsp:nvSpPr>
      <dsp:spPr>
        <a:xfrm rot="10800000">
          <a:off x="0" y="0"/>
          <a:ext cx="10515600" cy="725223"/>
        </a:xfrm>
        <a:prstGeom prst="trapezoid">
          <a:avLst>
            <a:gd name="adj" fmla="val 12083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500" kern="1200" dirty="0" err="1">
              <a:solidFill>
                <a:srgbClr val="00B0F0"/>
              </a:solidFill>
            </a:rPr>
            <a:t>Prospects</a:t>
          </a:r>
          <a:endParaRPr lang="nl-BE" sz="3500" kern="1200" dirty="0">
            <a:solidFill>
              <a:srgbClr val="00B0F0"/>
            </a:solidFill>
          </a:endParaRPr>
        </a:p>
      </dsp:txBody>
      <dsp:txXfrm rot="-10800000">
        <a:off x="1840229" y="0"/>
        <a:ext cx="6835140" cy="725223"/>
      </dsp:txXfrm>
    </dsp:sp>
    <dsp:sp modelId="{130174D6-3A02-48EC-AEBE-326CFD1DDAFA}">
      <dsp:nvSpPr>
        <dsp:cNvPr id="0" name=""/>
        <dsp:cNvSpPr/>
      </dsp:nvSpPr>
      <dsp:spPr>
        <a:xfrm rot="10800000">
          <a:off x="876299" y="725223"/>
          <a:ext cx="8763000" cy="725223"/>
        </a:xfrm>
        <a:prstGeom prst="trapezoid">
          <a:avLst>
            <a:gd name="adj" fmla="val 12083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500" kern="1200" dirty="0" err="1">
              <a:solidFill>
                <a:srgbClr val="00B0F0"/>
              </a:solidFill>
            </a:rPr>
            <a:t>Interesting</a:t>
          </a:r>
          <a:r>
            <a:rPr lang="nl-BE" sz="3500" kern="1200" dirty="0">
              <a:solidFill>
                <a:srgbClr val="00B0F0"/>
              </a:solidFill>
            </a:rPr>
            <a:t> </a:t>
          </a:r>
          <a:r>
            <a:rPr lang="nl-BE" sz="3500" kern="1200" dirty="0" err="1">
              <a:solidFill>
                <a:srgbClr val="00B0F0"/>
              </a:solidFill>
            </a:rPr>
            <a:t>projects</a:t>
          </a:r>
          <a:endParaRPr lang="nl-BE" sz="3500" kern="1200" dirty="0">
            <a:solidFill>
              <a:srgbClr val="00B0F0"/>
            </a:solidFill>
          </a:endParaRPr>
        </a:p>
      </dsp:txBody>
      <dsp:txXfrm rot="-10800000">
        <a:off x="2409824" y="725223"/>
        <a:ext cx="5695950" cy="725223"/>
      </dsp:txXfrm>
    </dsp:sp>
    <dsp:sp modelId="{782F5C32-E8BE-4B18-BFE1-0620E01CF52C}">
      <dsp:nvSpPr>
        <dsp:cNvPr id="0" name=""/>
        <dsp:cNvSpPr/>
      </dsp:nvSpPr>
      <dsp:spPr>
        <a:xfrm rot="10800000">
          <a:off x="1752599" y="1450446"/>
          <a:ext cx="7010400" cy="725223"/>
        </a:xfrm>
        <a:prstGeom prst="trapezoid">
          <a:avLst>
            <a:gd name="adj" fmla="val 12083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500" kern="1200" dirty="0" err="1">
              <a:solidFill>
                <a:srgbClr val="00B0F0"/>
              </a:solidFill>
            </a:rPr>
            <a:t>Visit</a:t>
          </a:r>
          <a:r>
            <a:rPr lang="nl-BE" sz="3500" kern="1200" dirty="0">
              <a:solidFill>
                <a:srgbClr val="00B0F0"/>
              </a:solidFill>
            </a:rPr>
            <a:t>(s)</a:t>
          </a:r>
        </a:p>
      </dsp:txBody>
      <dsp:txXfrm rot="-10800000">
        <a:off x="2979419" y="1450446"/>
        <a:ext cx="4556760" cy="725223"/>
      </dsp:txXfrm>
    </dsp:sp>
    <dsp:sp modelId="{0853D108-3B2D-4359-85F5-3C6005BB7EA8}">
      <dsp:nvSpPr>
        <dsp:cNvPr id="0" name=""/>
        <dsp:cNvSpPr/>
      </dsp:nvSpPr>
      <dsp:spPr>
        <a:xfrm rot="10800000">
          <a:off x="2628899" y="2175669"/>
          <a:ext cx="5257800" cy="725223"/>
        </a:xfrm>
        <a:prstGeom prst="trapezoid">
          <a:avLst>
            <a:gd name="adj" fmla="val 12083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500" kern="1200" dirty="0">
              <a:solidFill>
                <a:srgbClr val="00B0F0"/>
              </a:solidFill>
            </a:rPr>
            <a:t>Offer</a:t>
          </a:r>
        </a:p>
      </dsp:txBody>
      <dsp:txXfrm rot="-10800000">
        <a:off x="3549014" y="2175669"/>
        <a:ext cx="3417570" cy="725223"/>
      </dsp:txXfrm>
    </dsp:sp>
    <dsp:sp modelId="{87A0BC09-E705-4DB6-A1D5-F7116822AEEB}">
      <dsp:nvSpPr>
        <dsp:cNvPr id="0" name=""/>
        <dsp:cNvSpPr/>
      </dsp:nvSpPr>
      <dsp:spPr>
        <a:xfrm rot="10800000">
          <a:off x="3505200" y="2900892"/>
          <a:ext cx="3505200" cy="725223"/>
        </a:xfrm>
        <a:prstGeom prst="trapezoid">
          <a:avLst>
            <a:gd name="adj" fmla="val 12083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500" kern="1200" dirty="0" err="1">
              <a:solidFill>
                <a:srgbClr val="00B0F0"/>
              </a:solidFill>
            </a:rPr>
            <a:t>Negotiation</a:t>
          </a:r>
          <a:endParaRPr lang="nl-BE" sz="3500" kern="1200" dirty="0">
            <a:solidFill>
              <a:srgbClr val="00B0F0"/>
            </a:solidFill>
          </a:endParaRPr>
        </a:p>
      </dsp:txBody>
      <dsp:txXfrm rot="-10800000">
        <a:off x="4118610" y="2900892"/>
        <a:ext cx="2278380" cy="725223"/>
      </dsp:txXfrm>
    </dsp:sp>
    <dsp:sp modelId="{D9001ABB-1D9F-4A53-8E1D-AA5DDE2635BC}">
      <dsp:nvSpPr>
        <dsp:cNvPr id="0" name=""/>
        <dsp:cNvSpPr/>
      </dsp:nvSpPr>
      <dsp:spPr>
        <a:xfrm rot="10800000">
          <a:off x="4381500" y="3626115"/>
          <a:ext cx="1752600" cy="725223"/>
        </a:xfrm>
        <a:prstGeom prst="trapezoid">
          <a:avLst>
            <a:gd name="adj" fmla="val 12083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500" kern="1200" dirty="0">
              <a:solidFill>
                <a:srgbClr val="00B0F0"/>
              </a:solidFill>
            </a:rPr>
            <a:t>Order</a:t>
          </a:r>
        </a:p>
      </dsp:txBody>
      <dsp:txXfrm rot="-10800000">
        <a:off x="4381500" y="3626115"/>
        <a:ext cx="1752600" cy="725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271DF-9B35-4EAB-8B3B-ABA0CDD17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A0FB0F2-5013-4BA5-BC01-0113DA33D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B292A0-8409-4C07-986B-6BC52E6F9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0C5452-354C-4188-9EFA-7C3EA207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62CA74-E91C-4BE8-812B-D802D1341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3215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7BE530-2027-4EC4-AC35-254C49AAB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797A327-0AFB-4C52-9EB5-4B64150D8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5788A5-EC80-4545-ABE3-4AA79BFEA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F8AD21-0FDC-4286-B74C-E31FB152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331021-0596-429D-A57C-06178DD1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004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15ABC1-FF34-4338-A120-2C6AD15EDC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520680-BA18-4BDD-BB4A-C9151FFDD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A01A7D-3AC6-4ECB-9860-C8FA08697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E7C91F-810C-444C-B7B7-61EA01C75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31A23D-4650-4033-BEBB-06730F4D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6029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601F5D-FE86-4EA2-B54D-8EEC1A18D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615312-7ED8-4276-8F90-48D57413F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1466BA-66BE-48D4-B187-CDD344812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AFF4D9-35A5-4ACF-AC20-A3C080AB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DA18DD-D804-40E5-8C34-2EF62C566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630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6C0FF-A3BF-4A50-BD72-433569800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2237D1F-0104-4D64-95D6-ABF83099C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FE9F45-ABFC-44A9-BB96-04924E387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EA5754-3E7A-4C02-9F92-F347F2899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8C8CBC-F005-433F-80E8-A05A0364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9591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4091D0-9F02-4002-A0A7-23240D2B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8D6AF8-0E3A-4491-B2AD-26CC58595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6899666-4415-4CF5-88E3-0708DD9A5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1D4801-A293-4D74-B1FE-AFED49179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3493EA-155D-48A0-9A9A-57321F09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FDB289-2C16-48F6-A854-CC20AAE44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2291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69753A-A491-4428-BBA2-B5612A0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8AAFE4-C6D1-4ABD-BEFF-3642A8327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DE1F4E-59CE-4EAF-B9A9-B4E28381C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E42F6A-5502-4DF2-8E39-6DC6750CFF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C7B7BCB-24DE-418F-91C9-0B41A4B38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6B4AB1A-2E3B-40F6-9673-6F3CA139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730233E-86C6-4031-9364-BEF53B67B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285915C-E017-4CE1-9F4B-164261DCF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911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2EA0B-F01F-494A-B85F-E41D9BC79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5B2DCB9-04B9-41BB-9CC8-8E843BC71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22A0F4A-47E1-44EC-A6EC-566A63174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2D55B-D456-425D-A1D8-532F4682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280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49155B-D90E-4873-9225-E609E941F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A14996A-6B3A-45DB-B9FE-1F6B3C9B1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8CC6E58-8B5D-4899-8196-4176499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320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D6532C-409E-4576-8BEF-6F05E4CC7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39459F-6B66-4BD9-A863-36B201022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E1A2323-185B-40E4-9904-E6F778B51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DDA68A-0110-4191-85E3-7B3A9ECAE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BC877D1-7AA0-4FB9-940C-041BF3A5C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E9BCBD-C855-4E72-BD52-BEA05A121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274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C8158F-8DCE-48A7-A2C5-B200442C1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24C86C7-7D58-4D93-A47D-FD7CCC1AB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2D8B371-BC11-4D7C-8831-262254CFF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84AC6F4-379B-49CE-B573-897CC2AB3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2CBBC8-EF0C-41FB-816A-FF637AE7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965BBFF-8974-4D3A-8AEB-25BEEC5CA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6593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1F35BF6-72EE-4160-AFD0-629D82D84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6338A8-A710-45C7-8CE0-63FA19473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3FAD6F-AF9E-45FC-BBB3-3B4018D066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F0B3C-FF51-4679-9047-2B13EF6591A2}" type="datetimeFigureOut">
              <a:rPr lang="nl-BE" smtClean="0"/>
              <a:t>16/10/2019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9DE58A-8234-4AD1-BBE7-C9DF999DF8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77780D-C797-460B-8653-C9F828B85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B2ECB-466F-4E3B-85AE-1713FC1B00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249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csoinsights.com/wp-content/uploads/sites/5/2016/08/2016-Sales-Enablement-Optimization-Study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ct-en-onderwijs.blogspot.com/2011/10/denken-over-de-toekomst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://clavesliderazgoresponsable.blogspot.com/2016/04/como-neutralizar-3-duras-tacticas-de.html" TargetMode="External"/><Relationship Id="rId7" Type="http://schemas.openxmlformats.org/officeDocument/2006/relationships/hyperlink" Target="https://pixabay.com/de/euro-briefumschlag-finanzen-255669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hyperlink" Target="https://pixabay.com/nl/klok-kijken-tijd-uur-minuut-2936333/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pxhere.com/en/photo/1560655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mailto:Johan@3Lefs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hyperlink" Target="http://deconomiablog.blogspot.com/2013/03/el-dinero-y-la-inflacio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C8F2B-DE7F-47BB-B733-E8578130CF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Strategic Account management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B705F9F-ABCF-4F98-A4A5-FBF863EDC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79087"/>
            <a:ext cx="9144000" cy="1655762"/>
          </a:xfrm>
        </p:spPr>
        <p:txBody>
          <a:bodyPr/>
          <a:lstStyle/>
          <a:p>
            <a:r>
              <a:rPr lang="en-GB" dirty="0"/>
              <a:t>How to realize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Higher REVENUE </a:t>
            </a:r>
            <a:r>
              <a:rPr lang="en-GB" dirty="0"/>
              <a:t>at Accounts with a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Strategic Value</a:t>
            </a:r>
          </a:p>
        </p:txBody>
      </p:sp>
    </p:spTree>
    <p:extLst>
      <p:ext uri="{BB962C8B-B14F-4D97-AF65-F5344CB8AC3E}">
        <p14:creationId xmlns:p14="http://schemas.microsoft.com/office/powerpoint/2010/main" val="288692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9EAE2-EE3A-49A0-8FFD-776C4AAE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Content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70BBE4-53E5-4911-8B30-70020CDF0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High level Sales &amp; Buying cycles</a:t>
            </a:r>
          </a:p>
          <a:p>
            <a:r>
              <a:rPr lang="en-GB" dirty="0"/>
              <a:t>Vision</a:t>
            </a:r>
          </a:p>
          <a:p>
            <a:r>
              <a:rPr lang="en-GB" dirty="0"/>
              <a:t>Kind of accounts and approach</a:t>
            </a:r>
          </a:p>
          <a:p>
            <a:r>
              <a:rPr lang="en-GB" dirty="0"/>
              <a:t>What is needed to make a good plan.</a:t>
            </a:r>
          </a:p>
          <a:p>
            <a:r>
              <a:rPr lang="en-GB" dirty="0"/>
              <a:t>Content of an account plan</a:t>
            </a:r>
          </a:p>
          <a:p>
            <a:r>
              <a:rPr lang="en-GB" dirty="0"/>
              <a:t>Outcome of the account plan</a:t>
            </a:r>
          </a:p>
          <a:p>
            <a:r>
              <a:rPr lang="en-GB" dirty="0"/>
              <a:t>Share best practices</a:t>
            </a:r>
          </a:p>
          <a:p>
            <a:r>
              <a:rPr lang="en-GB" dirty="0"/>
              <a:t>More value for you</a:t>
            </a:r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9787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275BED-7926-4F29-A1A9-50B8049CE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The Sales Tunnel</a:t>
            </a:r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323A39ED-EE1A-48B2-ADF8-A2346BEAB1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9477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16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982A65-009A-4F3D-9D3A-0FB853BF0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Approach Accounts Attitude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AAA5A5-3663-4D8F-B058-D8093AD59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CSO Insights 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2017 Sales Enablement Optimization Study</a:t>
            </a:r>
            <a:endParaRPr lang="en-US" dirty="0"/>
          </a:p>
          <a:p>
            <a:endParaRPr lang="en-US" dirty="0"/>
          </a:p>
          <a:p>
            <a:r>
              <a:rPr lang="en-US" dirty="0"/>
              <a:t>33 % formal approach</a:t>
            </a:r>
          </a:p>
          <a:p>
            <a:r>
              <a:rPr lang="en-US" dirty="0"/>
              <a:t>&gt;10% no account planning</a:t>
            </a:r>
          </a:p>
          <a:p>
            <a:r>
              <a:rPr lang="en-US" dirty="0"/>
              <a:t>&gt;20 % random approach lead by SPOC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=&gt;&gt; Impact on your T.O. &amp; margins</a:t>
            </a:r>
            <a:endParaRPr lang="nl-BE" dirty="0"/>
          </a:p>
          <a:p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8544463-14B5-4097-85A0-19B6804E4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528264" y="2685980"/>
            <a:ext cx="4028057" cy="349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9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D0F88-F1E0-4DE1-8DE2-300A5B31C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>
                <a:solidFill>
                  <a:schemeClr val="accent1">
                    <a:lumMod val="75000"/>
                  </a:schemeClr>
                </a:solidFill>
              </a:rPr>
              <a:t>Vision</a:t>
            </a:r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 Strategic Account Management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2F241F-7B56-4223-8F04-9690E9ABF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dirty="0"/>
              <a:t>From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COLD</a:t>
            </a:r>
            <a:r>
              <a:rPr lang="en-GB" dirty="0"/>
              <a:t> prospects to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Interesting</a:t>
            </a:r>
            <a:r>
              <a:rPr lang="en-GB" dirty="0"/>
              <a:t> projects</a:t>
            </a:r>
          </a:p>
          <a:p>
            <a:r>
              <a:rPr lang="en-GB" dirty="0"/>
              <a:t>Strategy</a:t>
            </a:r>
          </a:p>
          <a:p>
            <a:pPr lvl="1"/>
            <a:r>
              <a:rPr lang="en-GB" dirty="0"/>
              <a:t>Direct sales </a:t>
            </a:r>
          </a:p>
          <a:p>
            <a:pPr lvl="1"/>
            <a:r>
              <a:rPr lang="en-GB" dirty="0"/>
              <a:t>Indirect sales</a:t>
            </a:r>
          </a:p>
          <a:p>
            <a:r>
              <a:rPr lang="en-GB" dirty="0"/>
              <a:t>Find the match</a:t>
            </a:r>
          </a:p>
          <a:p>
            <a:pPr lvl="1"/>
            <a:r>
              <a:rPr lang="en-GB" dirty="0"/>
              <a:t>N……</a:t>
            </a:r>
          </a:p>
          <a:p>
            <a:pPr lvl="1"/>
            <a:r>
              <a:rPr lang="en-GB" dirty="0"/>
              <a:t>C……</a:t>
            </a:r>
          </a:p>
          <a:p>
            <a:pPr lvl="1"/>
            <a:r>
              <a:rPr lang="en-GB" dirty="0"/>
              <a:t>D……</a:t>
            </a:r>
          </a:p>
          <a:p>
            <a:pPr lvl="1"/>
            <a:r>
              <a:rPr lang="en-GB" dirty="0"/>
              <a:t>O…….</a:t>
            </a:r>
          </a:p>
          <a:p>
            <a:pPr marL="457200" lvl="1" indent="0">
              <a:buNone/>
            </a:pPr>
            <a:r>
              <a:rPr lang="en-GB" dirty="0"/>
              <a:t>=&gt;More value what we offer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Keep in the driver seat</a:t>
            </a:r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3315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1430B-D438-4DC7-A7C8-6CC1EC62E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Networking : </a:t>
            </a:r>
            <a:r>
              <a:rPr lang="nl-BE" b="1" dirty="0" err="1">
                <a:solidFill>
                  <a:schemeClr val="accent1">
                    <a:lumMod val="75000"/>
                  </a:schemeClr>
                </a:solidFill>
              </a:rPr>
              <a:t>Who</a:t>
            </a:r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 is in contact </a:t>
            </a:r>
            <a:r>
              <a:rPr lang="nl-BE" b="1" dirty="0" err="1">
                <a:solidFill>
                  <a:schemeClr val="accent1">
                    <a:lumMod val="75000"/>
                  </a:schemeClr>
                </a:solidFill>
              </a:rPr>
              <a:t>with</a:t>
            </a:r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BE" b="1" dirty="0" err="1">
                <a:solidFill>
                  <a:schemeClr val="accent1">
                    <a:lumMod val="75000"/>
                  </a:schemeClr>
                </a:solidFill>
              </a:rPr>
              <a:t>who</a:t>
            </a:r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FDA47510-B6CE-4E1E-A0FF-49BCD90D14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039385"/>
              </p:ext>
            </p:extLst>
          </p:nvPr>
        </p:nvGraphicFramePr>
        <p:xfrm>
          <a:off x="828675" y="1825625"/>
          <a:ext cx="10525125" cy="3060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925">
                  <a:extLst>
                    <a:ext uri="{9D8B030D-6E8A-4147-A177-3AD203B41FA5}">
                      <a16:colId xmlns:a16="http://schemas.microsoft.com/office/drawing/2014/main" val="24919820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33114419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28796859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0757444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0979536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73304136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91984563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39327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Direction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Sales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Production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Technical 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Supply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SHEQ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Finance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035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Direction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205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Purchase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494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Production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80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Technical 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562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Supply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11001"/>
                  </a:ext>
                </a:extLst>
              </a:tr>
              <a:tr h="464185">
                <a:tc>
                  <a:txBody>
                    <a:bodyPr/>
                    <a:lstStyle/>
                    <a:p>
                      <a:r>
                        <a:rPr lang="nl-BE" dirty="0"/>
                        <a:t>SHEQ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879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Finance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X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629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16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82A256-A103-4859-94C0-B0412BDE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Account Plan : Content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55FB01-2177-426A-A260-B320AC1D2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Account’s issues &amp; strategies (global- local)</a:t>
            </a:r>
          </a:p>
          <a:p>
            <a:r>
              <a:rPr lang="en-GB" dirty="0"/>
              <a:t>Swot (global – local) of the customer and of the (potential) relation </a:t>
            </a:r>
          </a:p>
          <a:p>
            <a:r>
              <a:rPr lang="en-GB" dirty="0"/>
              <a:t>Objectives (global – local)</a:t>
            </a:r>
          </a:p>
          <a:p>
            <a:endParaRPr lang="en-GB" dirty="0"/>
          </a:p>
          <a:p>
            <a:r>
              <a:rPr lang="en-GB" dirty="0"/>
              <a:t>STRATEGY based on information customer and goals company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F…….. projections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R… &amp; D…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A….. programs with T….. &amp; D…..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Monitoring &amp; Correction</a:t>
            </a:r>
          </a:p>
          <a:p>
            <a:r>
              <a:rPr lang="en-GB" dirty="0"/>
              <a:t>Additional information &amp; Q……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1084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91001-0139-49C6-8614-0792D804F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>
                <a:solidFill>
                  <a:schemeClr val="accent1">
                    <a:lumMod val="75000"/>
                  </a:schemeClr>
                </a:solidFill>
              </a:rPr>
              <a:t>What’s</a:t>
            </a:r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nl-BE" b="1" dirty="0" err="1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BE" b="1" dirty="0" err="1">
                <a:solidFill>
                  <a:schemeClr val="accent1">
                    <a:lumMod val="75000"/>
                  </a:schemeClr>
                </a:solidFill>
              </a:rPr>
              <a:t>you</a:t>
            </a:r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9E301C-4E7E-4714-8359-0CC9AD394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5625"/>
            <a:ext cx="10439400" cy="466725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Strategic account plan is the lead for strategy for this account over the coming months/year</a:t>
            </a:r>
          </a:p>
          <a:p>
            <a:pPr lvl="1"/>
            <a:r>
              <a:rPr lang="en-GB" dirty="0"/>
              <a:t>Focus</a:t>
            </a:r>
          </a:p>
          <a:p>
            <a:pPr lvl="1"/>
            <a:r>
              <a:rPr lang="en-GB" dirty="0"/>
              <a:t>Earn   time      and    money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Customer experiences a higher involvement of your company</a:t>
            </a:r>
          </a:p>
          <a:p>
            <a:pPr lvl="1"/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PREFERRED PARTNER</a:t>
            </a:r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Teambuilding &amp; Common Succes</a:t>
            </a:r>
          </a:p>
          <a:p>
            <a:r>
              <a:rPr lang="en-GB" dirty="0"/>
              <a:t>Happy people deliver happy results                               deliver happy people </a:t>
            </a:r>
          </a:p>
          <a:p>
            <a:endParaRPr lang="en-GB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7362B4-771A-4466-893C-109CEC7AF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629743" y="3234123"/>
            <a:ext cx="2021458" cy="202145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AD4DB94-DE33-4859-B6AB-A86D4C8F97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783025" y="2315500"/>
            <a:ext cx="1906141" cy="134422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5C9783C-49BF-4E74-A92E-A3F7FE1245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3895236" y="2579518"/>
            <a:ext cx="1451006" cy="81619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0A543499-FB2D-42C0-8208-665BF495E7B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6096000" y="5065470"/>
            <a:ext cx="2097667" cy="156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69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B47CCA-1546-4BD2-AFF4-53866376C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106" y="153418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Let’s start to build /extend (new) Partnerships.</a:t>
            </a:r>
            <a:br>
              <a:rPr lang="en-GB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				Prepare </a:t>
            </a:r>
            <a:br>
              <a:rPr lang="en-GB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				Execute</a:t>
            </a:r>
            <a:br>
              <a:rPr lang="en-GB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		 =&gt; Higher Sales - Margins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A2EC29-31C7-4B4A-808B-309ED17C1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190" y="4646319"/>
            <a:ext cx="10205621" cy="2364635"/>
          </a:xfrm>
        </p:spPr>
        <p:txBody>
          <a:bodyPr>
            <a:normAutofit/>
          </a:bodyPr>
          <a:lstStyle/>
          <a:p>
            <a:r>
              <a:rPr lang="en-GB" sz="2000" dirty="0"/>
              <a:t>If you need full presentation or supplementary info contact</a:t>
            </a:r>
            <a:r>
              <a:rPr lang="nl-BE" sz="2000" dirty="0"/>
              <a:t> : </a:t>
            </a:r>
          </a:p>
          <a:p>
            <a:pPr marL="0" indent="0">
              <a:buNone/>
            </a:pPr>
            <a:r>
              <a:rPr lang="nl-BE" sz="2000" dirty="0"/>
              <a:t>			</a:t>
            </a:r>
            <a:r>
              <a:rPr lang="nl-BE" sz="3200" dirty="0">
                <a:hlinkClick r:id="rId2"/>
              </a:rPr>
              <a:t>Johan@3Lefs.com</a:t>
            </a:r>
            <a:endParaRPr lang="nl-BE" sz="3200" dirty="0"/>
          </a:p>
          <a:p>
            <a:pPr marL="0" indent="0">
              <a:buNone/>
            </a:pPr>
            <a:r>
              <a:rPr lang="nl-BE" sz="3200" dirty="0"/>
              <a:t>	</a:t>
            </a:r>
            <a:r>
              <a:rPr lang="nl-BE" sz="3200"/>
              <a:t>	         +</a:t>
            </a:r>
            <a:r>
              <a:rPr lang="nl-BE" sz="3200" dirty="0"/>
              <a:t>32 472 700 750</a:t>
            </a:r>
            <a:endParaRPr lang="en-GB" sz="32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2F9BAC22-44B4-4B01-950C-A07A31791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353549" y="1814588"/>
            <a:ext cx="2041525" cy="209032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DE74CEB0-7D8F-4340-9210-A38F91D381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271" y="4634651"/>
            <a:ext cx="1761803" cy="188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186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294</Words>
  <Application>Microsoft Office PowerPoint</Application>
  <PresentationFormat>Breedbeeld</PresentationFormat>
  <Paragraphs>108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Kantoorthema</vt:lpstr>
      <vt:lpstr>Strategic Account management</vt:lpstr>
      <vt:lpstr>Content</vt:lpstr>
      <vt:lpstr>The Sales Tunnel</vt:lpstr>
      <vt:lpstr>Approach Accounts Attitude</vt:lpstr>
      <vt:lpstr>Vision Strategic Account Management</vt:lpstr>
      <vt:lpstr>Networking : Who is in contact with who?</vt:lpstr>
      <vt:lpstr>Account Plan : Content</vt:lpstr>
      <vt:lpstr>What’s in for you?</vt:lpstr>
      <vt:lpstr>Let’s start to build /extend (new) Partnerships.     Prepare      Execute    =&gt; Higher Sales - Margins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Account management</dc:title>
  <dc:creator>johan stals</dc:creator>
  <cp:lastModifiedBy>johan stals</cp:lastModifiedBy>
  <cp:revision>46</cp:revision>
  <dcterms:created xsi:type="dcterms:W3CDTF">2019-10-08T14:13:49Z</dcterms:created>
  <dcterms:modified xsi:type="dcterms:W3CDTF">2019-10-16T13:21:22Z</dcterms:modified>
</cp:coreProperties>
</file>